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6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70" r:id="rId16"/>
    <p:sldId id="264" r:id="rId17"/>
    <p:sldId id="271" r:id="rId18"/>
  </p:sldIdLst>
  <p:sldSz cx="9144000" cy="6858000" type="screen4x3"/>
  <p:notesSz cx="6858000" cy="9144000"/>
  <p:defaultTextStyle>
    <a:defPPr>
      <a:defRPr lang="af-Z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71963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3707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72555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35220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31386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94458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73164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09464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62689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86555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418416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80262-2501-493A-9024-21FE753008E2}" type="datetimeFigureOut">
              <a:rPr lang="af-ZA" smtClean="0"/>
              <a:t>2013/05/25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A5B2D-0D7E-42FC-A7CF-0091AE47DA79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420601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35486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Gedagtes</a:t>
            </a:r>
            <a:endParaRPr lang="af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1" y="1844824"/>
            <a:ext cx="4699000" cy="469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2597">
            <a:off x="3678726" y="2214745"/>
            <a:ext cx="4350807" cy="186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7294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Inskerp</a:t>
            </a:r>
            <a:endParaRPr lang="af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52539"/>
            <a:ext cx="6840760" cy="548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3622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Herinnerings-teken</a:t>
            </a:r>
            <a:endParaRPr lang="af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484784"/>
            <a:ext cx="57150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9387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Getuig</a:t>
            </a:r>
            <a:r>
              <a:rPr lang="en-ZA" dirty="0" smtClean="0"/>
              <a:t>!</a:t>
            </a:r>
            <a:endParaRPr lang="af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355" y="1236518"/>
            <a:ext cx="5594296" cy="519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5972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Deuteronomium</a:t>
            </a:r>
            <a:r>
              <a:rPr lang="en-ZA" dirty="0" smtClean="0"/>
              <a:t> 6</a:t>
            </a:r>
            <a:endParaRPr lang="af-ZA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2513048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6000" dirty="0" err="1" smtClean="0"/>
              <a:t>Shema</a:t>
            </a:r>
            <a:r>
              <a:rPr lang="en-ZA" sz="6000" dirty="0" smtClean="0"/>
              <a:t> – Die </a:t>
            </a:r>
            <a:r>
              <a:rPr lang="en-ZA" sz="6000" dirty="0" err="1" smtClean="0"/>
              <a:t>luister</a:t>
            </a:r>
            <a:r>
              <a:rPr lang="en-ZA" sz="6000" dirty="0" smtClean="0"/>
              <a:t>!</a:t>
            </a:r>
            <a:endParaRPr lang="af-ZA" sz="6000" dirty="0"/>
          </a:p>
        </p:txBody>
      </p:sp>
    </p:spTree>
    <p:extLst>
      <p:ext uri="{BB962C8B-B14F-4D97-AF65-F5344CB8AC3E}">
        <p14:creationId xmlns:p14="http://schemas.microsoft.com/office/powerpoint/2010/main" val="12213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0151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/>
          <a:lstStyle/>
          <a:p>
            <a:r>
              <a:rPr lang="en-ZA" dirty="0" err="1" smtClean="0"/>
              <a:t>Gesindheid</a:t>
            </a:r>
            <a:r>
              <a:rPr lang="en-ZA" dirty="0" smtClean="0"/>
              <a:t>.</a:t>
            </a:r>
            <a:endParaRPr lang="af-ZA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2708920"/>
            <a:ext cx="60486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dirty="0" err="1" smtClean="0"/>
              <a:t>Jakobus</a:t>
            </a:r>
            <a:r>
              <a:rPr lang="en-ZA" sz="3200" dirty="0" smtClean="0"/>
              <a:t> 1:3-4 “</a:t>
            </a:r>
            <a:r>
              <a:rPr lang="en-ZA" sz="3200" dirty="0" err="1" smtClean="0"/>
              <a:t>soos</a:t>
            </a:r>
            <a:r>
              <a:rPr lang="en-ZA" sz="3200" dirty="0" smtClean="0"/>
              <a:t> </a:t>
            </a:r>
            <a:r>
              <a:rPr lang="en-ZA" sz="3200" dirty="0" err="1" smtClean="0"/>
              <a:t>julle</a:t>
            </a:r>
            <a:r>
              <a:rPr lang="en-ZA" sz="3200" dirty="0" smtClean="0"/>
              <a:t> </a:t>
            </a:r>
            <a:r>
              <a:rPr lang="en-ZA" sz="3200" dirty="0" err="1" smtClean="0"/>
              <a:t>weet</a:t>
            </a:r>
            <a:r>
              <a:rPr lang="en-ZA" sz="3200" dirty="0" smtClean="0"/>
              <a:t>, as </a:t>
            </a:r>
            <a:r>
              <a:rPr lang="en-ZA" sz="3200" dirty="0" err="1" smtClean="0"/>
              <a:t>julle</a:t>
            </a:r>
            <a:r>
              <a:rPr lang="en-ZA" sz="3200" dirty="0" smtClean="0"/>
              <a:t> </a:t>
            </a:r>
            <a:r>
              <a:rPr lang="en-ZA" sz="3200" dirty="0" err="1" smtClean="0"/>
              <a:t>geloof</a:t>
            </a:r>
            <a:r>
              <a:rPr lang="en-ZA" sz="3200" dirty="0" smtClean="0"/>
              <a:t> die </a:t>
            </a:r>
            <a:r>
              <a:rPr lang="en-ZA" sz="3200" dirty="0" err="1" smtClean="0"/>
              <a:t>toets</a:t>
            </a:r>
            <a:r>
              <a:rPr lang="en-ZA" sz="3200" dirty="0" smtClean="0"/>
              <a:t> </a:t>
            </a:r>
            <a:r>
              <a:rPr lang="en-ZA" sz="3200" dirty="0" err="1" smtClean="0"/>
              <a:t>deurstaan</a:t>
            </a:r>
            <a:r>
              <a:rPr lang="en-ZA" sz="3200" dirty="0" smtClean="0"/>
              <a:t> het, </a:t>
            </a:r>
            <a:r>
              <a:rPr lang="en-ZA" sz="3200" dirty="0" err="1" smtClean="0"/>
              <a:t>stel</a:t>
            </a:r>
            <a:r>
              <a:rPr lang="en-ZA" sz="3200" dirty="0" smtClean="0"/>
              <a:t> </a:t>
            </a:r>
            <a:r>
              <a:rPr lang="en-ZA" sz="3200" dirty="0" err="1" smtClean="0"/>
              <a:t>dit</a:t>
            </a:r>
            <a:r>
              <a:rPr lang="en-ZA" sz="3200" dirty="0" smtClean="0"/>
              <a:t> </a:t>
            </a:r>
            <a:r>
              <a:rPr lang="en-ZA" sz="3200" dirty="0" err="1" smtClean="0"/>
              <a:t>julle</a:t>
            </a:r>
            <a:r>
              <a:rPr lang="en-ZA" sz="3200" dirty="0" smtClean="0"/>
              <a:t> in </a:t>
            </a:r>
            <a:r>
              <a:rPr lang="en-ZA" sz="3200" dirty="0" err="1" smtClean="0"/>
              <a:t>staat</a:t>
            </a:r>
            <a:r>
              <a:rPr lang="en-ZA" sz="3200" dirty="0" smtClean="0"/>
              <a:t> </a:t>
            </a:r>
            <a:r>
              <a:rPr lang="en-ZA" sz="3200" dirty="0" err="1" smtClean="0"/>
              <a:t>om</a:t>
            </a:r>
            <a:r>
              <a:rPr lang="en-ZA" sz="3200" dirty="0" smtClean="0"/>
              <a:t> </a:t>
            </a:r>
            <a:r>
              <a:rPr lang="en-ZA" sz="3200" dirty="0" err="1" smtClean="0"/>
              <a:t>te</a:t>
            </a:r>
            <a:r>
              <a:rPr lang="en-ZA" sz="3200" dirty="0" smtClean="0"/>
              <a:t> </a:t>
            </a:r>
            <a:r>
              <a:rPr lang="en-ZA" sz="3200" dirty="0" err="1" smtClean="0"/>
              <a:t>volhard</a:t>
            </a:r>
            <a:r>
              <a:rPr lang="en-ZA" sz="3200" dirty="0" smtClean="0"/>
              <a:t>. En die </a:t>
            </a:r>
            <a:r>
              <a:rPr lang="en-ZA" sz="3200" dirty="0" err="1" smtClean="0"/>
              <a:t>volharding</a:t>
            </a:r>
            <a:r>
              <a:rPr lang="en-ZA" sz="3200" dirty="0" smtClean="0"/>
              <a:t> </a:t>
            </a:r>
            <a:r>
              <a:rPr lang="en-ZA" sz="3200" dirty="0" err="1" smtClean="0"/>
              <a:t>moet</a:t>
            </a:r>
            <a:r>
              <a:rPr lang="en-ZA" sz="3200" dirty="0" smtClean="0"/>
              <a:t> end-</a:t>
            </a:r>
            <a:r>
              <a:rPr lang="en-ZA" sz="3200" dirty="0" err="1" smtClean="0"/>
              <a:t>uit</a:t>
            </a:r>
            <a:r>
              <a:rPr lang="en-ZA" sz="3200" dirty="0" smtClean="0"/>
              <a:t> </a:t>
            </a:r>
            <a:r>
              <a:rPr lang="en-ZA" sz="3200" dirty="0" err="1" smtClean="0"/>
              <a:t>volgehou</a:t>
            </a:r>
            <a:r>
              <a:rPr lang="en-ZA" sz="3200" dirty="0" smtClean="0"/>
              <a:t> word </a:t>
            </a:r>
            <a:r>
              <a:rPr lang="en-ZA" sz="3200" dirty="0" err="1" smtClean="0"/>
              <a:t>sodat</a:t>
            </a:r>
            <a:r>
              <a:rPr lang="en-ZA" sz="3200" dirty="0" smtClean="0"/>
              <a:t> </a:t>
            </a:r>
            <a:r>
              <a:rPr lang="en-ZA" sz="3200" dirty="0" err="1" smtClean="0"/>
              <a:t>julle</a:t>
            </a:r>
            <a:r>
              <a:rPr lang="en-ZA" sz="3200" dirty="0" smtClean="0"/>
              <a:t> tot </a:t>
            </a:r>
            <a:r>
              <a:rPr lang="en-ZA" sz="3200" dirty="0" err="1" smtClean="0"/>
              <a:t>volle</a:t>
            </a:r>
            <a:r>
              <a:rPr lang="en-ZA" sz="3200" dirty="0" smtClean="0"/>
              <a:t> </a:t>
            </a:r>
            <a:r>
              <a:rPr lang="en-ZA" sz="3200" dirty="0" err="1" smtClean="0"/>
              <a:t>geestelike</a:t>
            </a:r>
            <a:r>
              <a:rPr lang="en-ZA" sz="3200" dirty="0" smtClean="0"/>
              <a:t> </a:t>
            </a:r>
            <a:r>
              <a:rPr lang="en-ZA" sz="3200" dirty="0" err="1" smtClean="0"/>
              <a:t>rypheid</a:t>
            </a:r>
            <a:r>
              <a:rPr lang="en-ZA" sz="3200" dirty="0" smtClean="0"/>
              <a:t> </a:t>
            </a:r>
            <a:r>
              <a:rPr lang="en-ZA" sz="3200" dirty="0" err="1" smtClean="0"/>
              <a:t>kan</a:t>
            </a:r>
            <a:r>
              <a:rPr lang="en-ZA" sz="3200" dirty="0" smtClean="0"/>
              <a:t> </a:t>
            </a:r>
            <a:r>
              <a:rPr lang="en-ZA" sz="3200" dirty="0" err="1" smtClean="0"/>
              <a:t>kom</a:t>
            </a:r>
            <a:r>
              <a:rPr lang="en-ZA" sz="3200" dirty="0" smtClean="0"/>
              <a:t>, </a:t>
            </a:r>
            <a:r>
              <a:rPr lang="en-ZA" sz="3200" dirty="0" err="1" smtClean="0"/>
              <a:t>sonder</a:t>
            </a:r>
            <a:r>
              <a:rPr lang="en-ZA" sz="3200" dirty="0" smtClean="0"/>
              <a:t> </a:t>
            </a:r>
            <a:r>
              <a:rPr lang="en-ZA" sz="3200" dirty="0" err="1" smtClean="0"/>
              <a:t>enige</a:t>
            </a:r>
            <a:r>
              <a:rPr lang="en-ZA" sz="3200" dirty="0" smtClean="0"/>
              <a:t> </a:t>
            </a:r>
            <a:r>
              <a:rPr lang="en-ZA" sz="3200" dirty="0" err="1" smtClean="0"/>
              <a:t>tekortkoming</a:t>
            </a:r>
            <a:r>
              <a:rPr lang="en-ZA" sz="3200" dirty="0" smtClean="0"/>
              <a:t>.”</a:t>
            </a:r>
            <a:endParaRPr lang="af-ZA" sz="3200" dirty="0"/>
          </a:p>
        </p:txBody>
      </p:sp>
    </p:spTree>
    <p:extLst>
      <p:ext uri="{BB962C8B-B14F-4D97-AF65-F5344CB8AC3E}">
        <p14:creationId xmlns:p14="http://schemas.microsoft.com/office/powerpoint/2010/main" val="7442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9706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n-ZA" dirty="0" err="1" smtClean="0"/>
              <a:t>Een</a:t>
            </a:r>
            <a:r>
              <a:rPr lang="en-ZA" dirty="0" smtClean="0"/>
              <a:t> God!</a:t>
            </a:r>
            <a:endParaRPr lang="af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276872"/>
            <a:ext cx="4176464" cy="376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5608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Liefde</a:t>
            </a:r>
            <a:endParaRPr lang="af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685276"/>
            <a:ext cx="2952328" cy="357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677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62</Words>
  <Application>Microsoft Office PowerPoint</Application>
  <PresentationFormat>On-screen Show (4:3)</PresentationFormat>
  <Paragraphs>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Deuteronomium 6</vt:lpstr>
      <vt:lpstr>PowerPoint Presentation</vt:lpstr>
      <vt:lpstr>Gesindheid.</vt:lpstr>
      <vt:lpstr>PowerPoint Presentation</vt:lpstr>
      <vt:lpstr>Een God!</vt:lpstr>
      <vt:lpstr>PowerPoint Presentation</vt:lpstr>
      <vt:lpstr>Liefde</vt:lpstr>
      <vt:lpstr>PowerPoint Presentation</vt:lpstr>
      <vt:lpstr>Gedagtes</vt:lpstr>
      <vt:lpstr>PowerPoint Presentation</vt:lpstr>
      <vt:lpstr>Inskerp</vt:lpstr>
      <vt:lpstr>PowerPoint Presentation</vt:lpstr>
      <vt:lpstr>Herinnerings-teken</vt:lpstr>
      <vt:lpstr>PowerPoint Presentation</vt:lpstr>
      <vt:lpstr>Getuig!</vt:lpstr>
      <vt:lpstr>PowerPoint Presentation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Henning</dc:creator>
  <cp:lastModifiedBy>Henning</cp:lastModifiedBy>
  <cp:revision>9</cp:revision>
  <dcterms:created xsi:type="dcterms:W3CDTF">2013-01-19T08:35:09Z</dcterms:created>
  <dcterms:modified xsi:type="dcterms:W3CDTF">2013-05-25T15:56:49Z</dcterms:modified>
</cp:coreProperties>
</file>